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8" r:id="rId10"/>
    <p:sldId id="266" r:id="rId11"/>
    <p:sldId id="267" r:id="rId12"/>
    <p:sldId id="269" r:id="rId13"/>
    <p:sldId id="270" r:id="rId14"/>
    <p:sldId id="273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5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8DBB9-FF4D-4FDA-AD34-27FA86519578}" type="datetime1">
              <a:rPr lang="zh-CN" altLang="en-US" smtClean="0"/>
              <a:t>2020/9/21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1CCE20-FD2F-40C5-ABE3-3369F20AA0E6}" type="datetime1">
              <a:rPr lang="zh-CN" altLang="en-US" smtClean="0"/>
              <a:t>2020/9/21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03234F-2943-4AD6-8E73-34C216403FC9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18B044-5115-4C63-8F06-0D627F0729F0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476C3-78BD-40CB-9C6F-0D41DD7E1D50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4A4C0A-F292-41BE-9CD1-530467B1B9F8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1630FC-7090-4D1C-93D5-113C82941F4E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EDFCFC-F8E9-4049-95DD-C79391CC7BFF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BE5E81-E012-42C1-892B-1E2892457684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05DBCF-E3D4-4FC7-9203-C0C05B2BAA55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10A522-F0F5-43AE-870D-B1652467F5E7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571CF06-CFCF-4651-AD58-EA72AF9A9AA5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A78803E1-1726-4879-80E3-452B390141DD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ECCA8BC-1B61-46E2-9581-00FC2FDA063C}" type="datetime1">
              <a:rPr lang="zh-CN" altLang="en-US" smtClean="0"/>
              <a:t>2020/9/21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新宋体" panose="02010609030101010101" pitchFamily="49" charset="-122"/>
          <a:ea typeface="新宋体" panose="0201060903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arizona-demographics.com/zip_codes_by_population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长方形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8000" dirty="0"/>
              <a:t>Phoenix Brunch Store Analyze</a:t>
            </a:r>
            <a:endParaRPr lang="zh-cn" sz="8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new business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图片 4" descr="一张显示了建筑物、坐姿、长凳和侧边的图片&#10;&#10;说明自动生成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8DAB1-B7BD-4155-A625-3650524D0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Density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8365B6-9761-45C1-89EB-97FE369B9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source: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  <a:hlinkClick r:id="rId2"/>
              </a:rPr>
              <a:t>https://www.arizona-demographics.com/zip_codes_by_population</a:t>
            </a:r>
            <a:endParaRPr lang="en-US" sz="18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5A40D06E-46D0-475E-8A0F-3EEBFDFAAD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87889" y="2957513"/>
            <a:ext cx="4258410" cy="2911475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25ACD3-BC21-445D-9C5A-9F176860D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Linked with Lat and Lon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D93AEC4F-A856-4827-94D5-1F143F681EC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7353577" y="2957513"/>
            <a:ext cx="2964896" cy="2911475"/>
          </a:xfrm>
          <a:prstGeom prst="rect">
            <a:avLst/>
          </a:prstGeom>
        </p:spPr>
      </p:pic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64A07A-061C-4242-B57C-0E227F58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FBE5E81-E012-42C1-892B-1E2892457684}" type="datetime1">
              <a:rPr lang="zh-CN" altLang="en-US" smtClean="0"/>
              <a:t>2020/9/21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65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8DAB1-B7BD-4155-A625-3650524D0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Population Density Result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796EA38C-7FCF-4D71-A52E-7710BA0FD2E0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29018" y="2120900"/>
            <a:ext cx="4176259" cy="3748193"/>
          </a:xfrm>
          <a:prstGeom prst="rect">
            <a:avLst/>
          </a:prstGeom>
          <a:noFill/>
        </p:spPr>
      </p:pic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64A07A-061C-4242-B57C-0E227F58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EFBE5E81-E012-42C1-892B-1E2892457684}" type="datetime1">
              <a:rPr lang="zh-CN" altLang="en-US" smtClean="0"/>
              <a:pPr rtl="0">
                <a:spcAft>
                  <a:spcPts val="600"/>
                </a:spcAft>
              </a:pPr>
              <a:t>2020/9/21</a:t>
            </a:fld>
            <a:endParaRPr lang="en-US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D4DA891B-9556-47DC-9D54-CF5E974DFEA3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91569" y="2120900"/>
            <a:ext cx="3888912" cy="374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26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0C2DE-569A-47EA-A651-C4B3084B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Calculate the review ratio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E55AF9-DE8B-4AAB-9E5F-0C04C539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2020/9/21</a:t>
            </a:fld>
            <a:endParaRPr 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A22C2E0-EA87-4F36-8723-BA922755CF9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9863" y="2897981"/>
            <a:ext cx="937260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26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DC2EB-32CC-4879-9C7F-2E7D6C5D5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Conclusion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A728FE-1C7E-4052-929D-DA4FBAD8AEC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The top 5 place to a new brunch is ‘85032’, ’85008’, ‘85035’, 85033’, 85037’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zip code 85032 has the best review ratio and population, but it has a lot brunch already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85035 and 85033 are not good place since they locate near the best brunches </a:t>
            </a:r>
          </a:p>
          <a:p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BA9D67-54BC-46EE-B8D7-6CA9D0A7A9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Compare with 85008 and 80537, 85008 has the best review ratio means a lot people nearby or work around love to eat in this place.</a:t>
            </a:r>
          </a:p>
          <a:p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66FC9A-1B33-4D14-8830-2E8958DCB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1EDFCFC-F8E9-4049-95DD-C79391CC7BFF}" type="datetime1">
              <a:rPr lang="zh-CN" altLang="en-US" smtClean="0"/>
              <a:t>2020/9/21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C7D0CAF-3F7D-4916-AA22-684516D49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44" y="4065630"/>
            <a:ext cx="6096000" cy="165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4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056C57-F4A1-41AB-A384-6AA3140DE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Final Conclusion </a:t>
            </a:r>
            <a:endParaRPr 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1014F65-75C4-4AC1-A2E1-399F68B389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9706" y="2337594"/>
            <a:ext cx="3914775" cy="3314700"/>
          </a:xfrm>
          <a:prstGeom prst="rect">
            <a:avLst/>
          </a:prstGeom>
        </p:spPr>
      </p:pic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2BD776-4622-48FF-BBBC-888472022A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little competitors nearby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people nearby love to eat outside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although there is some brunch already, the big number of populations is still a good support for a new business. The ratio is almost 10,000: 1.</a:t>
            </a:r>
          </a:p>
          <a:p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622692-0EA1-427E-A958-C7194866C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1EDFCFC-F8E9-4049-95DD-C79391CC7BFF}" type="datetime1">
              <a:rPr lang="zh-CN" altLang="en-US" smtClean="0"/>
              <a:t>2020/9/21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66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9BDDD7-3758-4B1D-8C07-333215D65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Project — The Battle of Neighborhoods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CA892F-A204-4327-AA13-EF2079876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等线 Light" panose="02010600030101010101" pitchFamily="2" charset="-122"/>
                <a:cs typeface="Times New Roman" panose="02020603050405020304" pitchFamily="18" charset="0"/>
              </a:rPr>
              <a:t>Introduction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Phoenix is the capital city of Arizona and is in the central region of the state. People may know it for its year-round sun, desert beauty, and world-class resorts and golf, but as the fifth-largest city in the U.S., it also offers sophisticated urbans capes, southwest culture, and lots of outdoor adventure.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As the heart of Arizona, Phoenix having a huge amount of people working and living here. It is also the fifth-most populous city in the United States and the largest state capital by population, and the only state capital with a population of more than one million residents.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Also, lots of foreign visitors and immigrates come to live here. It has a mix of culture and people came come to multiple countries to live and open a restaurant right here. With its diverse cultures, comes diverse food items. There are many restaurants in Phoenix, each belonging to different categories like Japanese, Italian, French, etc.</a:t>
            </a:r>
          </a:p>
          <a:p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36F865-E7E1-4F30-ACAD-FEF2B02A5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2020/9/21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3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0D4EF9-E221-43DC-9CD2-9610F7682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endParaRPr 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E8144F-A9C9-4165-B8BB-F2F5280B3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What is the best location in Phoenix for Brunch?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What places have the best restaurants in Phoenix?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Which areas have a large/small number of Brunch Market?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Which is the best place to stay if I prefer Brunch?</a:t>
            </a:r>
          </a:p>
          <a:p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9E687F-9409-4A59-B98B-5699F5B96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571CF06-CFCF-4651-AD58-EA72AF9A9AA5}" type="datetime1">
              <a:rPr lang="zh-CN" altLang="en-US" smtClean="0"/>
              <a:t>2020/9/21</a:t>
            </a:fld>
            <a:endParaRPr lang="en-US" dirty="0"/>
          </a:p>
        </p:txBody>
      </p:sp>
      <p:pic>
        <p:nvPicPr>
          <p:cNvPr id="1032" name="Picture 8" descr="The 100 Best Brunch Restaurants in America, According to Yelp Reviewers |  Departures">
            <a:extLst>
              <a:ext uri="{FF2B5EF4-FFF2-40B4-BE49-F238E27FC236}">
                <a16:creationId xmlns:a16="http://schemas.microsoft.com/office/drawing/2014/main" id="{C7690221-83F7-42EE-8B35-E7A1B795592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413" y="1484048"/>
            <a:ext cx="5927725" cy="395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8269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BC1D1-0D08-4D4E-B0F8-AD5B053A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kern="12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Data </a:t>
            </a:r>
            <a:r>
              <a:rPr lang="en-US" altLang="zh-CN" sz="4800" kern="12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&amp; </a:t>
            </a:r>
            <a:r>
              <a:rPr lang="en-US" sz="4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Approach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CD22E0-9DD5-40F9-9707-EF5436CBFD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sz="2100" dirty="0"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Phoenix Restaurants data that contains list Locality, Restaurant name, Rating along with their latitude and longitude.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Data source: yelp Kaggle dataset: "https://www.kaggle.com/yelp-dataset/yelp-dataset"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Description: This data set contains the required information. And we will use this data set to explore various locality of Phoenix.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Nearby places in each locality of Phoenix.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Data source: Foursquare API : "https://developer.foursquare.com/"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Description: By using this API we will get all the venues in each neighborhood.</a:t>
            </a:r>
          </a:p>
          <a:p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6EDEC-708E-411F-B2BB-FEC8445653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 the Phoenix city data from yelp Kaggle dataset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Using Foursquare API we will find all venues for each neighborhood in Phoenix.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Filter out all brunch in Phoenix.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Using aggregative rating for each restaurant to find the best places.</a:t>
            </a:r>
          </a:p>
          <a:p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ABA816-9D7E-4D27-959B-B5CB1B955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1EDFCFC-F8E9-4049-95DD-C79391CC7BFF}" type="datetime1">
              <a:rPr lang="zh-CN" altLang="en-US" smtClean="0"/>
              <a:t>2020/9/21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2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697FA-E537-4122-920B-799ED041E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>
                <a:effectLst/>
              </a:rPr>
              <a:t>Packages </a:t>
            </a:r>
            <a:endParaRPr lang="en-US" dirty="0"/>
          </a:p>
        </p:txBody>
      </p:sp>
      <p:pic>
        <p:nvPicPr>
          <p:cNvPr id="5" name="内容占位符 4" descr="手机屏幕截图&#10;&#10;描述已自动生成">
            <a:extLst>
              <a:ext uri="{FF2B5EF4-FFF2-40B4-BE49-F238E27FC236}">
                <a16:creationId xmlns:a16="http://schemas.microsoft.com/office/drawing/2014/main" id="{1EABE2E9-DFAD-41DE-9590-7FF31BAC7375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7280" y="2949781"/>
            <a:ext cx="4639736" cy="2090430"/>
          </a:xfrm>
          <a:prstGeom prst="rect">
            <a:avLst/>
          </a:prstGeo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72AECCB-3A67-4E76-8B08-93D0002788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marL="0" marR="0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等线 Light" panose="02010600030101010101" pitchFamily="2" charset="-122"/>
                <a:cs typeface="Times New Roman" panose="02020603050405020304" pitchFamily="18" charset="0"/>
              </a:rPr>
              <a:t>Foursquare API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Foursquare API is used to find all venues for each neighborhood and filter that are nearby by population density.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Also, the process will use aggregative rating for each restaurant to find the best places.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Visualize the Ranking of neighborhoods using folium library(python) to find the best place to open a new brunch</a:t>
            </a:r>
          </a:p>
          <a:p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AF526B-B453-4D60-99F3-0BBEF835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A24A4C0A-F292-41BE-9CD1-530467B1B9F8}" type="datetime1">
              <a:rPr lang="zh-CN" altLang="en-US" smtClean="0"/>
              <a:pPr rtl="0">
                <a:spcAft>
                  <a:spcPts val="600"/>
                </a:spcAft>
              </a:pPr>
              <a:t>2020/9/21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0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AD5428-C70C-4D8D-BB86-E6673F42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 and cleaned data compare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37F954-5B97-4A93-9F2B-73651686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1EDFCFC-F8E9-4049-95DD-C79391CC7BFF}" type="datetime1">
              <a:rPr lang="zh-CN" altLang="en-US" smtClean="0"/>
              <a:t>2020/9/21</a:t>
            </a:fld>
            <a:endParaRPr 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3290DE4-B5D9-4801-828F-A0A337BC7A84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2789616"/>
            <a:ext cx="4640262" cy="2410656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BE56B2C-F0F0-4E75-80A2-2B79D345B89F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64204" y="2094081"/>
            <a:ext cx="4638675" cy="19008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9611381-18D0-4A60-8A9C-1A59DEF96D0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313601" y="4146108"/>
            <a:ext cx="3935868" cy="210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69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307CE-9003-40B8-9AF4-DDE794131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Brunch location cluster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B7DBE7D-E442-472C-87D6-7A3F162FD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6341" y="2108200"/>
            <a:ext cx="5719644" cy="3760788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E1A31A-7B8B-4164-999A-F27540E7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2020/9/21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63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6EE9833-4CA8-4B85-AAF3-2C3A7B27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Best brunches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64A07A-061C-4242-B57C-0E227F58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EFBE5E81-E012-42C1-892B-1E2892457684}" type="datetime1">
              <a:rPr lang="zh-CN" altLang="en-US" smtClean="0"/>
              <a:pPr rtl="0">
                <a:spcAft>
                  <a:spcPts val="600"/>
                </a:spcAft>
              </a:pPr>
              <a:t>2020/9/21</a:t>
            </a:fld>
            <a:endParaRPr lang="en-US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8B9762A5-11DD-43B9-A73F-C5F8E61ED2F7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2145870"/>
            <a:ext cx="4640262" cy="3698148"/>
          </a:xfrm>
          <a:prstGeom prst="rect">
            <a:avLst/>
          </a:prstGeom>
        </p:spPr>
      </p:pic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EBDD2740-533D-48F4-864B-9A1A4661D4A3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6688" y="2608496"/>
            <a:ext cx="4638675" cy="277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63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6EE9833-4CA8-4B85-AAF3-2C3A7B27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effectLst/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Worst brunches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64A07A-061C-4242-B57C-0E227F58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EFBE5E81-E012-42C1-892B-1E2892457684}" type="datetime1">
              <a:rPr lang="zh-CN" altLang="en-US" smtClean="0"/>
              <a:pPr rtl="0">
                <a:spcAft>
                  <a:spcPts val="600"/>
                </a:spcAft>
              </a:pPr>
              <a:t>2020/9/21</a:t>
            </a:fld>
            <a:endParaRPr 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F1F8ADB2-F255-45F2-9D45-8EDA6D52504E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14DD5366-31C6-4BD9-BB2C-E628BB7A0723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6688" y="2594328"/>
            <a:ext cx="4638675" cy="280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96904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0_TF56160789.potx" id="{3F1A5A69-5FBD-4BC0-A5BD-1C78ACF4E2B8}" vid="{F8855046-FD5E-4BF4-A180-69AC9E1877E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629</Words>
  <Application>Microsoft Office PowerPoint</Application>
  <PresentationFormat>宽屏</PresentationFormat>
  <Paragraphs>60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Microsoft YaHei UI</vt:lpstr>
      <vt:lpstr>新宋体</vt:lpstr>
      <vt:lpstr>Arial</vt:lpstr>
      <vt:lpstr>Calibri</vt:lpstr>
      <vt:lpstr>Calibri Light</vt:lpstr>
      <vt:lpstr>Franklin Gothic Book</vt:lpstr>
      <vt:lpstr>1_RetrospectVTI</vt:lpstr>
      <vt:lpstr>Phoenix Brunch Store Analyze</vt:lpstr>
      <vt:lpstr>Capstone Project — The Battle of Neighborhoods</vt:lpstr>
      <vt:lpstr>Questions to the business</vt:lpstr>
      <vt:lpstr>Data &amp; Approach</vt:lpstr>
      <vt:lpstr>Packages </vt:lpstr>
      <vt:lpstr>Raw data and cleaned data compare</vt:lpstr>
      <vt:lpstr>Brunch location cluster</vt:lpstr>
      <vt:lpstr>Best brunches</vt:lpstr>
      <vt:lpstr>Worst brunches</vt:lpstr>
      <vt:lpstr>Population Density</vt:lpstr>
      <vt:lpstr>Population Density Result</vt:lpstr>
      <vt:lpstr>Calculate the review ratio</vt:lpstr>
      <vt:lpstr>Conclusion</vt:lpstr>
      <vt:lpstr>Final 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能反映出你的方法的最佳引文：“这一步我的一小步,却是整个人类的一大步。”</dc:title>
  <dc:creator>Scott yan</dc:creator>
  <cp:lastModifiedBy>Scott yan</cp:lastModifiedBy>
  <cp:revision>2</cp:revision>
  <dcterms:created xsi:type="dcterms:W3CDTF">2020-09-22T02:13:53Z</dcterms:created>
  <dcterms:modified xsi:type="dcterms:W3CDTF">2020-09-22T02:18:07Z</dcterms:modified>
</cp:coreProperties>
</file>

<file path=docProps/thumbnail.jpeg>
</file>